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9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5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9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2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B94F-32FD-4EDC-852C-693CAC13805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4900-EC29-4B04-AB10-93761F10C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2845" y="0"/>
            <a:ext cx="3283527" cy="13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Kinderkamack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032673" y="2452255"/>
            <a:ext cx="159327" cy="2504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Entrance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71364" y="0"/>
            <a:ext cx="10391" cy="178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9144000" y="0"/>
            <a:ext cx="20782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58200" y="0"/>
            <a:ext cx="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51618" y="0"/>
            <a:ext cx="0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1518" y="135082"/>
            <a:ext cx="10391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244936" y="135082"/>
            <a:ext cx="10391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548745" y="135082"/>
            <a:ext cx="10391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83727" y="135082"/>
            <a:ext cx="20782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70664" y="135082"/>
            <a:ext cx="0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584864" y="0"/>
            <a:ext cx="10392" cy="178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909455" y="0"/>
            <a:ext cx="0" cy="178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23655" y="0"/>
            <a:ext cx="31172" cy="178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600200" y="0"/>
            <a:ext cx="20782" cy="178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1055927" y="5205845"/>
            <a:ext cx="10391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10214264" y="5205845"/>
            <a:ext cx="10391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9528464" y="5205845"/>
            <a:ext cx="20781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842664" y="5205845"/>
            <a:ext cx="10391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084127" y="5205845"/>
            <a:ext cx="1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46372" y="5205845"/>
            <a:ext cx="0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561858" y="5205845"/>
            <a:ext cx="25978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87736" y="5205845"/>
            <a:ext cx="31173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081155" y="5205845"/>
            <a:ext cx="31172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384964" y="5205845"/>
            <a:ext cx="51954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584864" y="5205845"/>
            <a:ext cx="10392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909455" y="5205845"/>
            <a:ext cx="0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119745" y="5205845"/>
            <a:ext cx="31173" cy="1652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9389672" y="1647878"/>
            <a:ext cx="256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672700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997291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3</a:t>
            </a:r>
            <a:endParaRPr lang="en-US" sz="11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243579" y="164787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505824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</a:t>
            </a:r>
            <a:endParaRPr lang="en-US" sz="11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809631" y="164787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6</a:t>
            </a:r>
            <a:endParaRPr lang="en-US" sz="11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174672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</a:t>
            </a:r>
            <a:endParaRPr lang="en-US" sz="11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479221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</a:t>
            </a:r>
            <a:endParaRPr lang="en-US" sz="11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820145" y="165643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106883" y="1658269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431474" y="1656431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118" name="TextBox 117"/>
          <p:cNvSpPr txBox="1"/>
          <p:nvPr/>
        </p:nvSpPr>
        <p:spPr>
          <a:xfrm>
            <a:off x="1767797" y="1647878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12</a:t>
            </a:r>
            <a:endParaRPr lang="en-US" sz="11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0536382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n-US" sz="1100" dirty="0"/>
          </a:p>
        </p:txBody>
      </p:sp>
      <p:sp>
        <p:nvSpPr>
          <p:cNvPr id="120" name="TextBox 119"/>
          <p:cNvSpPr txBox="1"/>
          <p:nvPr/>
        </p:nvSpPr>
        <p:spPr>
          <a:xfrm>
            <a:off x="9774136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9088338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3</a:t>
            </a:r>
            <a:endParaRPr lang="en-US" sz="11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385094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597240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</a:t>
            </a:r>
            <a:endParaRPr 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823119" y="5205845"/>
            <a:ext cx="367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</a:t>
            </a:r>
            <a:endParaRPr lang="en-US" sz="11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029699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7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326456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8</a:t>
            </a:r>
            <a:endParaRPr lang="en-US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607622" y="52058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</a:t>
            </a:r>
            <a:endParaRPr lang="en-US" sz="1100" dirty="0"/>
          </a:p>
        </p:txBody>
      </p:sp>
      <p:sp>
        <p:nvSpPr>
          <p:cNvPr id="128" name="TextBox 127"/>
          <p:cNvSpPr txBox="1"/>
          <p:nvPr/>
        </p:nvSpPr>
        <p:spPr>
          <a:xfrm>
            <a:off x="3841599" y="5205845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097027" y="5205845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130" name="TextBox 129"/>
          <p:cNvSpPr txBox="1"/>
          <p:nvPr/>
        </p:nvSpPr>
        <p:spPr>
          <a:xfrm>
            <a:off x="2350133" y="5205845"/>
            <a:ext cx="328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</a:t>
            </a:r>
            <a:endParaRPr lang="en-US" sz="1100" dirty="0"/>
          </a:p>
        </p:txBody>
      </p:sp>
      <p:cxnSp>
        <p:nvCxnSpPr>
          <p:cNvPr id="132" name="Elbow Connector 131"/>
          <p:cNvCxnSpPr/>
          <p:nvPr/>
        </p:nvCxnSpPr>
        <p:spPr>
          <a:xfrm rot="16200000" flipH="1">
            <a:off x="-339843" y="973688"/>
            <a:ext cx="1022586" cy="342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498763" y="2063514"/>
            <a:ext cx="1184564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</a:t>
            </a:r>
          </a:p>
          <a:p>
            <a:pPr algn="ctr"/>
            <a:r>
              <a:rPr lang="en-US" dirty="0" smtClean="0"/>
              <a:t>booth</a:t>
            </a:r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11287417" y="1066649"/>
            <a:ext cx="800100" cy="789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Hot Dogs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0355280" y="320282"/>
            <a:ext cx="875807" cy="823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Jerry’s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10370130" y="5839691"/>
            <a:ext cx="1662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Girl scout?/ Subaru loves pets</a:t>
            </a:r>
            <a:endParaRPr lang="en-US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9040441" y="5916635"/>
            <a:ext cx="99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B.A.R.K.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6782762" y="5868985"/>
            <a:ext cx="114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C.L.A.W.S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3616756" y="5916635"/>
            <a:ext cx="143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PEACE4PAWS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641269" y="420318"/>
            <a:ext cx="1275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MID </a:t>
            </a:r>
          </a:p>
          <a:p>
            <a:r>
              <a:rPr lang="en-US" dirty="0" smtClean="0"/>
              <a:t>ATLANTIC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803322" y="320282"/>
            <a:ext cx="1083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BERGEN </a:t>
            </a:r>
          </a:p>
          <a:p>
            <a:r>
              <a:rPr lang="en-US" dirty="0" smtClean="0"/>
              <a:t>PROTECT </a:t>
            </a:r>
          </a:p>
          <a:p>
            <a:r>
              <a:rPr lang="en-US" dirty="0" smtClean="0"/>
              <a:t>RESCUE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925482" y="420318"/>
            <a:ext cx="1088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HALFWAY</a:t>
            </a:r>
          </a:p>
          <a:p>
            <a:r>
              <a:rPr lang="en-US" dirty="0" smtClean="0"/>
              <a:t>HOUNDS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0664783" y="4068961"/>
            <a:ext cx="1080653" cy="1091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 </a:t>
            </a:r>
          </a:p>
          <a:p>
            <a:pPr algn="ctr"/>
            <a:r>
              <a:rPr lang="en-US" dirty="0" smtClean="0"/>
              <a:t>Stand</a:t>
            </a:r>
          </a:p>
        </p:txBody>
      </p:sp>
      <p:sp>
        <p:nvSpPr>
          <p:cNvPr id="3" name="Rectangle 2"/>
          <p:cNvSpPr/>
          <p:nvPr/>
        </p:nvSpPr>
        <p:spPr>
          <a:xfrm>
            <a:off x="606384" y="4038706"/>
            <a:ext cx="1099512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Only Kindness</a:t>
            </a:r>
          </a:p>
          <a:p>
            <a:pPr algn="ctr"/>
            <a:r>
              <a:rPr lang="en-US" dirty="0" smtClean="0"/>
              <a:t>Cat Rescue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1919" y="633845"/>
            <a:ext cx="158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 RESQ 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3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10311</TotalTime>
  <Words>60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</dc:creator>
  <cp:lastModifiedBy>Jamie</cp:lastModifiedBy>
  <cp:revision>16</cp:revision>
  <dcterms:created xsi:type="dcterms:W3CDTF">2016-10-07T16:53:00Z</dcterms:created>
  <dcterms:modified xsi:type="dcterms:W3CDTF">2018-09-19T16:07:17Z</dcterms:modified>
</cp:coreProperties>
</file>